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8" r:id="rId7"/>
    <p:sldId id="267" r:id="rId8"/>
    <p:sldId id="269" r:id="rId9"/>
    <p:sldId id="265" r:id="rId10"/>
    <p:sldId id="270" r:id="rId11"/>
    <p:sldId id="271" r:id="rId12"/>
    <p:sldId id="266" r:id="rId13"/>
    <p:sldId id="262" r:id="rId1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DF52-A444-37CF-2EF4-5E83D8E34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5B76E-3189-F1D8-FDAC-4A369AE0E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E6E4A-9C1A-5080-8A78-483A8453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CA131-3570-6441-14CD-B13A6620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2F5DE-41C0-84CC-7CDA-81975258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266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4E64-A3A0-9172-87C9-5FF8C560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2016D-0E92-2914-33D9-B34720100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5F7DA-144B-03D6-446B-4B6C4238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3EEF3-D39C-C47F-9BAD-AF77D5CD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8E84D-85C6-063D-6E18-11BAE1BF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259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D5CE09-D545-2554-A955-C9FDF0861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871A9-C077-34D5-6594-96A14EB70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4A76E-17E3-DF9E-7FA3-C9F4414A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59CE1-F98E-E599-FD30-FDFE50C0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78251-666D-E24E-3EC5-B002CAEC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313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2EBA-F313-3C48-DBB1-D5108802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8B50-C8B5-74CE-C5C3-B48DC5AE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AB998-7AA9-AD93-FDEE-5CDB6F2B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12C19-CCAB-6602-CAA1-F62CF3CC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EF26E-7B20-2032-381F-18DD5582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081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0B94-9C10-3502-68CA-9F770D45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EBD1-72BF-482C-BE9D-B3C48A1D9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2202F-25A0-C04D-F1D0-C85AB674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F0559-0344-6514-EDDB-18FC6DF5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CF0DB-554D-3218-5F7F-4CD84F91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198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0158-BA37-B76D-4745-B19FB6D0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D7916-3969-4006-575B-A7C19D64D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388B1-93B4-95A1-FD24-138E1DF46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3DB9B-ED67-0578-E359-FE0345AF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3D4A-AB20-7A78-8391-0A339F81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65947-9222-CCFF-81E3-6ACD41B7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412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0DFD-1FA1-333F-FE0E-7F310C9C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AB312-612B-1534-0F28-7A6FB2A6F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B8AB6-9B3F-4152-A197-C3D2655A7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72EC1-F1DB-D750-A5AF-9B84A9116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A6A91-789F-F1AC-E81E-3C7C2B8A6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1EF5D5-9D6F-F63F-FB82-B54E8217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1D243-9DAC-DE37-5B0A-EA58EE272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5254B-60B7-9CB3-4005-C4FDF2B3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808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FE3E-B2FE-AB71-C89D-A1844CB7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D1A17F-B602-5FD1-8A7A-DC754FA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C93E7-29D8-EFB2-FB88-952E5C8F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4A7FD-47CB-4D60-4B6C-EAFBF162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250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FAFD94-3628-30EA-B4AB-582A7EFE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C9234-9F86-7914-C9B9-7DC4A3C8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167FC-6429-462E-325F-D68286CA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450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1988-27DD-008A-1224-ED8675E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C6BFD-0927-2ED3-E32D-168651783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C1BE3-112B-F43E-90A1-D9F9AD68C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F4D42-B070-0EE9-9291-6C0B644E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C95E0-98F4-8191-3639-B6875E35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8588E-1730-826D-030F-1733468F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204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1B7B-1FC0-35D5-DD15-C2CDE943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AA746-1798-904B-9A29-34A65DF56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F8ED8-B75A-6C5B-F5DA-6EB278DD2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5852E-A8FD-3D3D-98A6-5C0AAB15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9225A-556F-93E1-1D48-3F1EEA543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2FE51-37B3-BB45-0811-37B9D910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073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1EDA9-6C58-C631-8854-ECC358EC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D4AD2-FF4A-DE6A-6260-C537F19BF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47B1E-5570-AABA-4B71-578331966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EC34F4-FC5D-43AE-A14D-50A9676AD8E9}" type="datetimeFigureOut">
              <a:rPr lang="en-BE" smtClean="0"/>
              <a:t>12/19/2025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0B8DA-4DBE-D24C-0EFD-0F084648D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98F98-5A2A-CA05-481D-CE9DD01D2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8B240-99D0-417E-9297-8F78245F11F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640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34B1-064E-4FF5-B993-B41054948E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Oral </a:t>
            </a:r>
            <a:r>
              <a:rPr lang="nl-BE" dirty="0" err="1"/>
              <a:t>Defence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25C50-F0BA-17E9-23F8-1CBE3BDA44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Jonas </a:t>
            </a:r>
            <a:r>
              <a:rPr lang="nl-BE" dirty="0" err="1"/>
              <a:t>Vinck</a:t>
            </a:r>
            <a:r>
              <a:rPr lang="nl-BE" dirty="0"/>
              <a:t>, Clément </a:t>
            </a:r>
            <a:r>
              <a:rPr lang="nl-BE" dirty="0" err="1"/>
              <a:t>Legein</a:t>
            </a:r>
            <a:r>
              <a:rPr lang="nl-BE" dirty="0"/>
              <a:t>, Oscar </a:t>
            </a:r>
            <a:r>
              <a:rPr lang="nl-BE" dirty="0" err="1"/>
              <a:t>Dekeukelaere</a:t>
            </a:r>
            <a:r>
              <a:rPr lang="nl-BE" dirty="0"/>
              <a:t>, Benjamin van Halteren, Charlotte Jadoul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07643-B0AF-2765-45B9-389F70B2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7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EEB61-69EC-C8B9-D36D-ABB1D9134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22C2-87E6-C7E8-8AFB-72D22FDEA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/>
              <a:t>Best </a:t>
            </a:r>
            <a:r>
              <a:rPr lang="nl-BE" dirty="0" err="1"/>
              <a:t>Practices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50C1-7F82-78BA-AC49-0815FAB75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31"/>
            <a:ext cx="10515600" cy="3360738"/>
          </a:xfrm>
        </p:spPr>
        <p:txBody>
          <a:bodyPr>
            <a:normAutofit/>
          </a:bodyPr>
          <a:lstStyle/>
          <a:p>
            <a:r>
              <a:rPr lang="en-US" sz="2400" dirty="0"/>
              <a:t>Separation of HTML &amp; CSS</a:t>
            </a:r>
          </a:p>
          <a:p>
            <a:pPr marL="457200" lvl="1" indent="0">
              <a:buNone/>
            </a:pPr>
            <a:r>
              <a:rPr lang="en-US" dirty="0"/>
              <a:t>HTML and CSS are separated throughout the project</a:t>
            </a:r>
          </a:p>
          <a:p>
            <a:pPr marL="457200" lvl="1" indent="0">
              <a:buNone/>
            </a:pPr>
            <a:r>
              <a:rPr lang="en-US" i="1" dirty="0"/>
              <a:t>(Exception: batch_pdf.html)</a:t>
            </a:r>
          </a:p>
          <a:p>
            <a:r>
              <a:rPr lang="en-US" sz="2400" dirty="0"/>
              <a:t>Bootstrap</a:t>
            </a:r>
          </a:p>
          <a:p>
            <a:pPr marL="457200" lvl="1" indent="0">
              <a:buNone/>
            </a:pPr>
            <a:r>
              <a:rPr lang="en-US" dirty="0"/>
              <a:t>Used Bootstrap for a clean and professional layout + responsiveness</a:t>
            </a:r>
          </a:p>
          <a:p>
            <a:pPr marL="457200" lvl="1" indent="0">
              <a:buNone/>
            </a:pPr>
            <a:r>
              <a:rPr lang="sv-SE" dirty="0"/>
              <a:t>(test via Ctrl + Shift I and then Ctrl + Shift M)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F40F1-B0D1-AF13-9363-6604451D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5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3753-E538-8847-1E55-10E13212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DC3A-987C-646B-2CE1-C784501F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/>
              <a:t>Best </a:t>
            </a:r>
            <a:r>
              <a:rPr lang="nl-BE" dirty="0" err="1"/>
              <a:t>Practices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8974B-9385-FB99-101F-FB43CC81A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31"/>
            <a:ext cx="10515600" cy="3360738"/>
          </a:xfrm>
        </p:spPr>
        <p:txBody>
          <a:bodyPr>
            <a:normAutofit/>
          </a:bodyPr>
          <a:lstStyle/>
          <a:p>
            <a:r>
              <a:rPr lang="en-US" sz="2400" dirty="0"/>
              <a:t>No SQL queries used</a:t>
            </a:r>
          </a:p>
          <a:p>
            <a:pPr marL="457200" lvl="1" indent="0">
              <a:buNone/>
            </a:pPr>
            <a:r>
              <a:rPr lang="en-US" dirty="0"/>
              <a:t>Safe database interaction via ORM: </a:t>
            </a:r>
            <a:r>
              <a:rPr lang="en-US" dirty="0" err="1"/>
              <a:t>SQLAlchemy</a:t>
            </a:r>
            <a:r>
              <a:rPr lang="en-US" dirty="0"/>
              <a:t> (no SQL Injection)</a:t>
            </a:r>
          </a:p>
          <a:p>
            <a:r>
              <a:rPr lang="en-US" sz="2400" dirty="0"/>
              <a:t>Clear Flask Structure</a:t>
            </a:r>
          </a:p>
          <a:p>
            <a:pPr marL="457200" lvl="1" indent="0">
              <a:buNone/>
            </a:pPr>
            <a:r>
              <a:rPr lang="en-US" dirty="0"/>
              <a:t>Clear separation of :</a:t>
            </a:r>
          </a:p>
          <a:p>
            <a:pPr lvl="2"/>
            <a:r>
              <a:rPr lang="en-US" sz="2400" dirty="0"/>
              <a:t>HTML &amp; CSS in separate files</a:t>
            </a:r>
          </a:p>
          <a:p>
            <a:pPr lvl="2"/>
            <a:r>
              <a:rPr lang="en-US" sz="2400" dirty="0"/>
              <a:t>Routes for functions</a:t>
            </a:r>
          </a:p>
          <a:p>
            <a:pPr lvl="2"/>
            <a:r>
              <a:rPr lang="en-US" sz="2400" dirty="0"/>
              <a:t>Separate file for API handling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4FF68-DBD3-10D1-C247-8F62BB87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6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DACA-428A-EDDA-DE3D-55F09E66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F036-F6CE-951B-7711-10D3C2133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 err="1"/>
              <a:t>Strengths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limitations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7F56-94D3-EC5B-188E-CBD303A9C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31"/>
            <a:ext cx="10515600" cy="3360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dirty="0" err="1"/>
              <a:t>Strengths</a:t>
            </a:r>
            <a:r>
              <a:rPr lang="nl-BE" sz="2400" dirty="0"/>
              <a:t>:</a:t>
            </a:r>
          </a:p>
          <a:p>
            <a:pPr lvl="1"/>
            <a:r>
              <a:rPr lang="en-US" dirty="0"/>
              <a:t>Prevents duplicates within a batch</a:t>
            </a:r>
          </a:p>
          <a:p>
            <a:pPr lvl="1"/>
            <a:r>
              <a:rPr lang="en-US" dirty="0"/>
              <a:t>Allows a batch to have a name and description</a:t>
            </a:r>
          </a:p>
          <a:p>
            <a:pPr lvl="1"/>
            <a:r>
              <a:rPr lang="en-US" dirty="0"/>
              <a:t>Sorts a batch based on quick ratio =&gt; logical</a:t>
            </a:r>
          </a:p>
          <a:p>
            <a:pPr marL="0" indent="0">
              <a:buNone/>
            </a:pPr>
            <a:r>
              <a:rPr lang="nl-BE" sz="2400" dirty="0" err="1"/>
              <a:t>Limitations</a:t>
            </a:r>
            <a:r>
              <a:rPr lang="nl-BE" sz="2400" dirty="0"/>
              <a:t>:</a:t>
            </a:r>
          </a:p>
          <a:p>
            <a:pPr lvl="1"/>
            <a:r>
              <a:rPr lang="en-US" dirty="0"/>
              <a:t>A company can only be searched by name if it is already in the database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54D31-9C68-629B-03AD-50F405E7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8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C82B-9154-0279-9CDA-3A8FF9362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7F71-965C-37E7-2648-40640686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2766218"/>
            <a:ext cx="2852057" cy="1325563"/>
          </a:xfrm>
        </p:spPr>
        <p:txBody>
          <a:bodyPr/>
          <a:lstStyle/>
          <a:p>
            <a:r>
              <a:rPr lang="nl-BE" dirty="0"/>
              <a:t>ERD model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BC133-9E6C-C05E-BA70-47D8CE3E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DB3232-C220-61E0-3C11-421921D4A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749" y="1082334"/>
            <a:ext cx="7775194" cy="5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2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49525-7DD7-598A-B467-325761D2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9D26-D456-5466-833E-059128CA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 err="1"/>
              <a:t>External</a:t>
            </a:r>
            <a:r>
              <a:rPr lang="nl-BE" dirty="0"/>
              <a:t> partner: </a:t>
            </a:r>
            <a:r>
              <a:rPr lang="nl-BE" dirty="0" err="1"/>
              <a:t>StarApps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7846-B362-6816-4615-19870CBD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31"/>
            <a:ext cx="10515600" cy="3360738"/>
          </a:xfrm>
        </p:spPr>
        <p:txBody>
          <a:bodyPr/>
          <a:lstStyle/>
          <a:p>
            <a:r>
              <a:rPr lang="en-US" sz="2400" dirty="0" err="1"/>
              <a:t>StarApps</a:t>
            </a:r>
            <a:r>
              <a:rPr lang="en-US" sz="2400" dirty="0"/>
              <a:t> is a start-up studio turning problem-solving ideas into successful companies.</a:t>
            </a:r>
          </a:p>
          <a:p>
            <a:r>
              <a:rPr lang="en-US" sz="2400" dirty="0"/>
              <a:t>Contactperson: Jeroen Vroman</a:t>
            </a: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6E74E-638A-D251-87C1-759E68FA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3966369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8E1FD1-AC1F-A5EE-9F45-A57B278D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6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D467-E71B-D8A9-CC88-2AC16AF7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CC6D-A3B6-4D6E-3164-64E68A48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 err="1"/>
              <a:t>Problem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DE1D2-9DD8-B193-31CE-ED66BE08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31"/>
            <a:ext cx="10515600" cy="33607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Current situation for bailiffs:</a:t>
            </a:r>
          </a:p>
          <a:p>
            <a:pPr lvl="1"/>
            <a:r>
              <a:rPr lang="en-US" dirty="0"/>
              <a:t>Solvability checks are done manually</a:t>
            </a:r>
          </a:p>
          <a:p>
            <a:pPr lvl="1"/>
            <a:r>
              <a:rPr lang="en-US" dirty="0"/>
              <a:t>Information is spread over many sources</a:t>
            </a:r>
          </a:p>
          <a:p>
            <a:pPr lvl="1"/>
            <a:r>
              <a:rPr lang="en-US" dirty="0"/>
              <a:t>Takes a lot of time</a:t>
            </a:r>
          </a:p>
          <a:p>
            <a:pPr lvl="1"/>
            <a:r>
              <a:rPr lang="en-US" dirty="0"/>
              <a:t>Hard to quickly decide if a case is worth starting</a:t>
            </a:r>
          </a:p>
          <a:p>
            <a:pPr marL="0" indent="0">
              <a:buNone/>
            </a:pPr>
            <a:r>
              <a:rPr lang="en-US" sz="2400" dirty="0"/>
              <a:t>=&gt; Inefficient use of time and resources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EB4C5-7FA4-24B6-23C1-1E47E53C9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7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4537D-15E9-2420-789B-1BBB9F61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D1F9-70EC-178F-04F1-FA514B90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/>
              <a:t>Solution: Solv.io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2CE9-20C7-8306-C8A7-F34293BB6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31"/>
            <a:ext cx="10515600" cy="33607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What is Solv.io?</a:t>
            </a:r>
          </a:p>
          <a:p>
            <a:r>
              <a:rPr lang="en-US" sz="2400" dirty="0"/>
              <a:t>A web application that:</a:t>
            </a:r>
          </a:p>
          <a:p>
            <a:pPr lvl="1"/>
            <a:r>
              <a:rPr lang="en-US" dirty="0"/>
              <a:t>Uses basic debtor information</a:t>
            </a:r>
          </a:p>
          <a:p>
            <a:pPr lvl="1"/>
            <a:r>
              <a:rPr lang="en-US" dirty="0"/>
              <a:t>Instantly shows a solvability score</a:t>
            </a:r>
          </a:p>
          <a:p>
            <a:pPr lvl="1"/>
            <a:r>
              <a:rPr lang="en-US" dirty="0"/>
              <a:t>Also shows </a:t>
            </a:r>
            <a:r>
              <a:rPr lang="nl-BE" dirty="0"/>
              <a:t>Risk &amp; Credit </a:t>
            </a:r>
            <a:r>
              <a:rPr lang="nl-BE" dirty="0" err="1"/>
              <a:t>Overview</a:t>
            </a:r>
            <a:r>
              <a:rPr lang="nl-BE" dirty="0"/>
              <a:t>, Business Information…</a:t>
            </a:r>
            <a:endParaRPr lang="en-US" dirty="0"/>
          </a:p>
          <a:p>
            <a:r>
              <a:rPr lang="en-US" sz="2400" dirty="0"/>
              <a:t>Designed for bailiffs</a:t>
            </a:r>
          </a:p>
          <a:p>
            <a:r>
              <a:rPr lang="en-US" sz="2400" dirty="0"/>
              <a:t>Helps make faster and better decisions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25AAE-93B5-E813-2E26-760356DC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2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96AD5-5FC6-94D5-BE34-5C0FE5B49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7B6F-4AEC-29A0-B322-371E5FF5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/>
              <a:t>MVP User Story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EB804-6FF7-A154-CD27-53BADCD7C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31"/>
            <a:ext cx="10515600" cy="33607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As a bailiff</a:t>
            </a:r>
          </a:p>
          <a:p>
            <a:pPr lvl="1"/>
            <a:r>
              <a:rPr lang="en-US" sz="2600" dirty="0"/>
              <a:t>I want to input a debtor’s basic identifiers (name, address, national ID) and instantly see a solvability score</a:t>
            </a:r>
          </a:p>
          <a:p>
            <a:pPr marL="457200" lvl="1" indent="0">
              <a:buNone/>
            </a:pPr>
            <a:r>
              <a:rPr lang="en-US" sz="2600" dirty="0"/>
              <a:t>-&gt; So that I can decide in &lt;1 minute whether to initiate recovery instead of spending hours on manual checks</a:t>
            </a:r>
          </a:p>
          <a:p>
            <a:pPr marL="457200" lvl="1" indent="0">
              <a:buNone/>
            </a:pPr>
            <a:endParaRPr lang="en-US" sz="2600" dirty="0"/>
          </a:p>
          <a:p>
            <a:pPr lvl="1"/>
            <a:r>
              <a:rPr lang="en-US" sz="2600" dirty="0"/>
              <a:t>I want a dashboard view with sortable debtor cases by solvability score</a:t>
            </a:r>
          </a:p>
          <a:p>
            <a:pPr marL="457200" lvl="1" indent="0">
              <a:buNone/>
            </a:pPr>
            <a:r>
              <a:rPr lang="en-US" sz="2600" b="1" dirty="0"/>
              <a:t>-&gt; </a:t>
            </a:r>
            <a:r>
              <a:rPr lang="en-US" sz="2600" dirty="0"/>
              <a:t>So that I can prioritize high-potential cases each morning</a:t>
            </a:r>
          </a:p>
          <a:p>
            <a:pPr marL="0" indent="0">
              <a:buNone/>
            </a:pPr>
            <a:br>
              <a:rPr lang="en-US" dirty="0"/>
            </a:b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D86B3-C8BD-B18F-D0FC-805F88DD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3FF0-FD8D-AEAD-59EE-9547A99F2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E3EC-BE3C-2F84-51D6-7689B68F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/>
              <a:t>MVP User Story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9B15A-386A-CD66-18B5-2D295B5F1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31"/>
            <a:ext cx="10515600" cy="3360738"/>
          </a:xfrm>
        </p:spPr>
        <p:txBody>
          <a:bodyPr>
            <a:normAutofit/>
          </a:bodyPr>
          <a:lstStyle/>
          <a:p>
            <a:r>
              <a:rPr lang="en-US" sz="2400" dirty="0"/>
              <a:t>Current situation:</a:t>
            </a:r>
          </a:p>
          <a:p>
            <a:pPr marL="457200" lvl="1" indent="0">
              <a:buNone/>
            </a:pPr>
            <a:r>
              <a:rPr lang="en-US" dirty="0"/>
              <a:t>roles field in the user table: Currently always NULL</a:t>
            </a:r>
          </a:p>
          <a:p>
            <a:pPr marL="457200" lvl="1" indent="0">
              <a:buNone/>
            </a:pPr>
            <a:r>
              <a:rPr lang="en-US" dirty="0"/>
              <a:t>Each user implicitly has only one role (</a:t>
            </a:r>
            <a:r>
              <a:rPr lang="en-US" dirty="0" err="1"/>
              <a:t>baillif</a:t>
            </a:r>
            <a:r>
              <a:rPr lang="en-US" dirty="0"/>
              <a:t>)</a:t>
            </a:r>
          </a:p>
          <a:p>
            <a:r>
              <a:rPr lang="en-US" sz="2400" dirty="0"/>
              <a:t>Simple extension:</a:t>
            </a:r>
          </a:p>
          <a:p>
            <a:pPr marL="457200" lvl="1" indent="0">
              <a:buNone/>
            </a:pPr>
            <a:r>
              <a:rPr lang="en-US" dirty="0"/>
              <a:t> A user can choose a role during registration</a:t>
            </a:r>
          </a:p>
          <a:p>
            <a:pPr marL="457200" lvl="1" indent="0">
              <a:buNone/>
            </a:pPr>
            <a:r>
              <a:rPr lang="en-US" dirty="0"/>
              <a:t>-&gt; access to role-specific features immediately</a:t>
            </a:r>
          </a:p>
          <a:p>
            <a:pPr marL="457200" lvl="1" indent="0">
              <a:buNone/>
            </a:pPr>
            <a:br>
              <a:rPr lang="en-US" dirty="0"/>
            </a:b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DAF17-4409-6165-5A5F-16289326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AE0F-89D4-0481-068A-D9FC94DA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2E72-7B49-ADFF-4715-5E4D1DC9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algorithm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1FAF-F3F1-55A2-6A3D-387FBDDA8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31"/>
            <a:ext cx="10515600" cy="3360738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Automatic business analysis based on VAT number or company name</a:t>
            </a:r>
          </a:p>
          <a:p>
            <a:r>
              <a:rPr lang="nl-BE" sz="2600" dirty="0" err="1"/>
              <a:t>Operation</a:t>
            </a:r>
            <a:r>
              <a:rPr lang="nl-BE" sz="26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err="1"/>
              <a:t>clean_vat_number</a:t>
            </a:r>
            <a:r>
              <a:rPr lang="en-US" sz="2600" dirty="0"/>
              <a:t> </a:t>
            </a:r>
          </a:p>
          <a:p>
            <a:pPr marL="914400" lvl="2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 function </a:t>
            </a:r>
            <a:r>
              <a:rPr lang="en-US" sz="2600" dirty="0"/>
              <a:t>to check whether a VAT number is valid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Identify companies </a:t>
            </a:r>
          </a:p>
          <a:p>
            <a:pPr marL="914400" lvl="2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 Detects Belgian VAT numbers</a:t>
            </a:r>
          </a:p>
          <a:p>
            <a:pPr marL="914400" lvl="2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 retrieves existing data from database or fetches new data via Bizzy API</a:t>
            </a:r>
            <a:endParaRPr lang="en-US" sz="2600" dirty="0"/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err="1"/>
              <a:t>upload_csv</a:t>
            </a:r>
            <a:r>
              <a:rPr lang="en-US" sz="2600" dirty="0"/>
              <a:t> </a:t>
            </a:r>
          </a:p>
          <a:p>
            <a:pPr marL="914400" lvl="2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function to read/import a CSV file</a:t>
            </a:r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3785A-C06D-7AF8-94D3-191C0406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2170E-8384-7962-D60A-FA43CCCF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4CE1-55B3-3C1B-3348-8C283BC5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algorithm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1E04-5956-D446-5A90-C7EF8B723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1668"/>
            <a:ext cx="10515600" cy="3360738"/>
          </a:xfrm>
        </p:spPr>
        <p:txBody>
          <a:bodyPr>
            <a:normAutofit/>
          </a:bodyPr>
          <a:lstStyle/>
          <a:p>
            <a:r>
              <a:rPr lang="nl-BE" sz="2600" dirty="0" err="1"/>
              <a:t>Operation</a:t>
            </a:r>
            <a:r>
              <a:rPr lang="nl-BE" sz="2600" dirty="0"/>
              <a:t> (</a:t>
            </a:r>
            <a:r>
              <a:rPr lang="nl-BE" sz="2600" dirty="0" err="1"/>
              <a:t>continued</a:t>
            </a:r>
            <a:r>
              <a:rPr lang="nl-BE" sz="2600" dirty="0"/>
              <a:t>)</a:t>
            </a:r>
          </a:p>
          <a:p>
            <a:pPr marL="457200" lvl="1" indent="0">
              <a:buNone/>
            </a:pPr>
            <a:r>
              <a:rPr lang="en-US" sz="2600" dirty="0"/>
              <a:t>4.   </a:t>
            </a:r>
            <a:r>
              <a:rPr lang="en-US" sz="2600" dirty="0" err="1"/>
              <a:t>add_debtor</a:t>
            </a:r>
            <a:r>
              <a:rPr lang="en-US" sz="2600" dirty="0"/>
              <a:t> function </a:t>
            </a:r>
          </a:p>
          <a:p>
            <a:pPr marL="914400" lvl="2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Function to add a debtor either to an existing batch, create a new batch, or add it as a standalone debtor</a:t>
            </a:r>
          </a:p>
          <a:p>
            <a:pPr marL="457200" lvl="1" indent="0">
              <a:buNone/>
            </a:pPr>
            <a:r>
              <a:rPr lang="en-US" sz="2600" dirty="0"/>
              <a:t>5.   Prioritize debtors </a:t>
            </a:r>
          </a:p>
          <a:p>
            <a:pPr marL="914400" lvl="2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 sorts batch by quick ratio</a:t>
            </a:r>
            <a:endParaRPr lang="en-US" sz="2600" dirty="0"/>
          </a:p>
          <a:p>
            <a:pPr marL="457200" lvl="1" indent="0">
              <a:buNone/>
            </a:pPr>
            <a:r>
              <a:rPr lang="en-US" sz="2600" dirty="0"/>
              <a:t>6.   </a:t>
            </a:r>
            <a:r>
              <a:rPr lang="en-US" sz="2600" dirty="0" err="1"/>
              <a:t>export_batch_pdf</a:t>
            </a:r>
            <a:r>
              <a:rPr lang="en-US" sz="2600" dirty="0"/>
              <a:t> </a:t>
            </a:r>
          </a:p>
          <a:p>
            <a:pPr marL="914400" lvl="2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/>
              <a:t>function to export a PDF</a:t>
            </a:r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38F4A-1077-D8C3-C237-855481C56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81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7DE5-FD00-A62A-F04C-81D24312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11B7-2D4B-931A-43AE-B26F12D1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01"/>
            <a:ext cx="10515600" cy="1325563"/>
          </a:xfrm>
        </p:spPr>
        <p:txBody>
          <a:bodyPr/>
          <a:lstStyle/>
          <a:p>
            <a:r>
              <a:rPr lang="nl-BE" dirty="0"/>
              <a:t>Demo</a:t>
            </a:r>
            <a:endParaRPr lang="en-BE" dirty="0"/>
          </a:p>
        </p:txBody>
      </p:sp>
      <p:pic>
        <p:nvPicPr>
          <p:cNvPr id="4" name="DEMO  (1)">
            <a:hlinkClick r:id="" action="ppaction://media"/>
            <a:extLst>
              <a:ext uri="{FF2B5EF4-FFF2-40B4-BE49-F238E27FC236}">
                <a16:creationId xmlns:a16="http://schemas.microsoft.com/office/drawing/2014/main" id="{3033DD4C-C057-7589-B779-FD840035A6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2909" y="1001949"/>
            <a:ext cx="9204143" cy="54377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EE863-BDFA-EA94-FA66-9DDDB279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6363"/>
            <a:ext cx="12192000" cy="10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493</Words>
  <Application>Microsoft Office PowerPoint</Application>
  <PresentationFormat>Widescreen</PresentationFormat>
  <Paragraphs>80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Wingdings</vt:lpstr>
      <vt:lpstr>Office Theme</vt:lpstr>
      <vt:lpstr>Oral Defence</vt:lpstr>
      <vt:lpstr>External partner: StarApps</vt:lpstr>
      <vt:lpstr>Problem</vt:lpstr>
      <vt:lpstr>Solution: Solv.io</vt:lpstr>
      <vt:lpstr>MVP User Story</vt:lpstr>
      <vt:lpstr>MVP User Story</vt:lpstr>
      <vt:lpstr>The algorithm</vt:lpstr>
      <vt:lpstr>The algorithm</vt:lpstr>
      <vt:lpstr>Demo</vt:lpstr>
      <vt:lpstr>Best Practices</vt:lpstr>
      <vt:lpstr>Best Practices</vt:lpstr>
      <vt:lpstr>Strengths and limitations</vt:lpstr>
      <vt:lpstr>ERD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Defence</dc:title>
  <dc:creator>Charlotte Jadoul</dc:creator>
  <cp:lastModifiedBy>Iris Erauw</cp:lastModifiedBy>
  <cp:revision>4</cp:revision>
  <dcterms:created xsi:type="dcterms:W3CDTF">2025-12-18T10:26:39Z</dcterms:created>
  <dcterms:modified xsi:type="dcterms:W3CDTF">2025-12-19T18:37:53Z</dcterms:modified>
</cp:coreProperties>
</file>